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0"/>
  </p:notesMasterIdLst>
  <p:sldIdLst>
    <p:sldId id="259" r:id="rId3"/>
    <p:sldId id="521" r:id="rId4"/>
    <p:sldId id="522" r:id="rId5"/>
    <p:sldId id="533" r:id="rId6"/>
    <p:sldId id="525" r:id="rId7"/>
    <p:sldId id="532" r:id="rId8"/>
    <p:sldId id="534" r:id="rId9"/>
    <p:sldId id="535" r:id="rId10"/>
    <p:sldId id="536" r:id="rId11"/>
    <p:sldId id="537" r:id="rId12"/>
    <p:sldId id="538" r:id="rId13"/>
    <p:sldId id="527" r:id="rId14"/>
    <p:sldId id="539" r:id="rId15"/>
    <p:sldId id="524" r:id="rId16"/>
    <p:sldId id="540" r:id="rId17"/>
    <p:sldId id="541" r:id="rId18"/>
    <p:sldId id="526" r:id="rId19"/>
    <p:sldId id="483" r:id="rId20"/>
    <p:sldId id="528" r:id="rId21"/>
    <p:sldId id="529" r:id="rId22"/>
    <p:sldId id="484" r:id="rId23"/>
    <p:sldId id="486" r:id="rId24"/>
    <p:sldId id="487" r:id="rId25"/>
    <p:sldId id="488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499" r:id="rId35"/>
    <p:sldId id="497" r:id="rId36"/>
    <p:sldId id="498" r:id="rId37"/>
    <p:sldId id="500" r:id="rId38"/>
    <p:sldId id="501" r:id="rId39"/>
    <p:sldId id="502" r:id="rId40"/>
    <p:sldId id="503" r:id="rId41"/>
    <p:sldId id="506" r:id="rId42"/>
    <p:sldId id="504" r:id="rId43"/>
    <p:sldId id="507" r:id="rId44"/>
    <p:sldId id="505" r:id="rId45"/>
    <p:sldId id="508" r:id="rId46"/>
    <p:sldId id="509" r:id="rId47"/>
    <p:sldId id="510" r:id="rId48"/>
    <p:sldId id="511" r:id="rId49"/>
    <p:sldId id="512" r:id="rId50"/>
    <p:sldId id="513" r:id="rId51"/>
    <p:sldId id="515" r:id="rId52"/>
    <p:sldId id="516" r:id="rId53"/>
    <p:sldId id="514" r:id="rId54"/>
    <p:sldId id="517" r:id="rId55"/>
    <p:sldId id="518" r:id="rId56"/>
    <p:sldId id="519" r:id="rId57"/>
    <p:sldId id="520" r:id="rId58"/>
    <p:sldId id="53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0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35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u45.org/posts/2017/Jul/30/understanding-how-function-call-work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ecure.org/stf/smashstack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BE926-EC8E-2845-B979-7614A7F3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9" y="1658188"/>
            <a:ext cx="3663783" cy="282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19" y="3429000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5113887" y="4052047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1759323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1707299" y="2386168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0B7E1-1CFE-6745-BCC9-9F5EF6F55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0" t="15750" r="3996" b="18987"/>
          <a:stretch/>
        </p:blipFill>
        <p:spPr>
          <a:xfrm>
            <a:off x="1367117" y="5494490"/>
            <a:ext cx="6409765" cy="55581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74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599765" y="2964806"/>
            <a:ext cx="4536213" cy="177210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3EEB7F-189F-4F44-8061-E82DA7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EBDF-4985-804B-9087-D450878E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1662183"/>
            <a:ext cx="5820335" cy="444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7CE88-3C18-C84B-AC67-306BC9166484}"/>
              </a:ext>
            </a:extLst>
          </p:cNvPr>
          <p:cNvSpPr txBox="1"/>
          <p:nvPr/>
        </p:nvSpPr>
        <p:spPr>
          <a:xfrm>
            <a:off x="1783977" y="6301823"/>
            <a:ext cx="16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02979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FE9D9-C14E-9241-B4FD-77E91D54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86" y="1667710"/>
            <a:ext cx="3612066" cy="1587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963271" y="2461365"/>
            <a:ext cx="1165238" cy="92875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5102411"/>
            <a:ext cx="1622612" cy="177797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Return address of 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394205"/>
            <a:ext cx="1622612" cy="177797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685998"/>
            <a:ext cx="1622612" cy="1778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2777079" y="131394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dream(</a:t>
            </a:r>
            <a:r>
              <a:rPr lang="en-US" altLang="zh-CN" b="1" dirty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940458-084C-5A43-B00E-05D61F9F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76" y="3390117"/>
            <a:ext cx="3612066" cy="15873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5348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534136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179295" y="6355684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8A4573-B53D-DF48-BE38-5DF6092EC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79" y="5131600"/>
            <a:ext cx="3612066" cy="1587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074197" y="2991597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777079" y="4200967"/>
            <a:ext cx="1727133" cy="93063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6674FA-B799-B043-9927-7330E3F5C15A}"/>
              </a:ext>
            </a:extLst>
          </p:cNvPr>
          <p:cNvSpPr txBox="1"/>
          <p:nvPr/>
        </p:nvSpPr>
        <p:spPr>
          <a:xfrm>
            <a:off x="5428985" y="473308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</a:t>
            </a:r>
            <a:r>
              <a:rPr lang="en-US" altLang="zh-CN" b="1" dirty="0">
                <a:solidFill>
                  <a:srgbClr val="00B0F0"/>
                </a:solidFill>
              </a:rPr>
              <a:t>0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64D75F-DD51-FF47-8915-887892636689}"/>
              </a:ext>
            </a:extLst>
          </p:cNvPr>
          <p:cNvSpPr/>
          <p:nvPr/>
        </p:nvSpPr>
        <p:spPr>
          <a:xfrm>
            <a:off x="7183259" y="3169781"/>
            <a:ext cx="1622612" cy="519948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26942-18E4-E644-A69E-3A62E510F80E}"/>
              </a:ext>
            </a:extLst>
          </p:cNvPr>
          <p:cNvSpPr txBox="1"/>
          <p:nvPr/>
        </p:nvSpPr>
        <p:spPr>
          <a:xfrm>
            <a:off x="179295" y="6094074"/>
            <a:ext cx="178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function call </a:t>
            </a:r>
            <a:endParaRPr lang="en-US" sz="1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3" grpId="0"/>
      <p:bldP spid="29" grpId="0"/>
      <p:bldP spid="29" grpId="1"/>
      <p:bldP spid="34" grpId="0"/>
      <p:bldP spid="34" grpId="1"/>
      <p:bldP spid="35" grpId="0" animBg="1"/>
      <p:bldP spid="35" grpId="1" animBg="1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F7788F-EFD7-9348-ABDE-0E2234871A5D}"/>
              </a:ext>
            </a:extLst>
          </p:cNvPr>
          <p:cNvGrpSpPr/>
          <p:nvPr/>
        </p:nvGrpSpPr>
        <p:grpSpPr>
          <a:xfrm>
            <a:off x="3032605" y="1783977"/>
            <a:ext cx="2680443" cy="3991071"/>
            <a:chOff x="2942958" y="2178424"/>
            <a:chExt cx="2680443" cy="39910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80D4-29A9-3343-A8D8-68BE2B5DF0D9}"/>
                </a:ext>
              </a:extLst>
            </p:cNvPr>
            <p:cNvSpPr/>
            <p:nvPr/>
          </p:nvSpPr>
          <p:spPr>
            <a:xfrm>
              <a:off x="3993777" y="2178424"/>
              <a:ext cx="1622612" cy="338865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3608294" y="2617692"/>
              <a:ext cx="161365" cy="293145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2942958" y="4383737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4159624" y="5800163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A5BE37-E4E0-9D47-9F33-DB28205CF175}"/>
                </a:ext>
              </a:extLst>
            </p:cNvPr>
            <p:cNvSpPr/>
            <p:nvPr/>
          </p:nvSpPr>
          <p:spPr>
            <a:xfrm>
              <a:off x="3993777" y="5389282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 of main()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FB253C-B08C-874A-90B0-B7C131F294F2}"/>
                </a:ext>
              </a:extLst>
            </p:cNvPr>
            <p:cNvSpPr/>
            <p:nvPr/>
          </p:nvSpPr>
          <p:spPr>
            <a:xfrm>
              <a:off x="3986765" y="4681076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 of dream(2)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BE0E12-B18D-3D44-B323-4AB93B0360AF}"/>
                </a:ext>
              </a:extLst>
            </p:cNvPr>
            <p:cNvSpPr/>
            <p:nvPr/>
          </p:nvSpPr>
          <p:spPr>
            <a:xfrm>
              <a:off x="3993777" y="4854393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dream(2)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280FFA-3EDB-0540-B399-2BF6041EBD50}"/>
                </a:ext>
              </a:extLst>
            </p:cNvPr>
            <p:cNvSpPr/>
            <p:nvPr/>
          </p:nvSpPr>
          <p:spPr>
            <a:xfrm>
              <a:off x="4000789" y="3429000"/>
              <a:ext cx="1622612" cy="1251324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dream(1)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BBFEA2-7F9A-C443-8A14-2D40047185EA}"/>
              </a:ext>
            </a:extLst>
          </p:cNvPr>
          <p:cNvCxnSpPr>
            <a:cxnSpLocks/>
          </p:cNvCxnSpPr>
          <p:nvPr/>
        </p:nvCxnSpPr>
        <p:spPr>
          <a:xfrm flipH="1">
            <a:off x="5621775" y="3853723"/>
            <a:ext cx="904" cy="4891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9" y="1724212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9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30313 -0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30173 -0.007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55" y="293968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2CA5C1-A0DC-3D40-A1C7-7F87E6DC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4" y="3641601"/>
            <a:ext cx="5054226" cy="216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546847" y="6338047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Stack smashing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C6F75-7CA5-3947-90B6-F6C87C5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98" y="2046075"/>
            <a:ext cx="2912569" cy="9180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Function Calling itself with different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85" y="3902458"/>
            <a:ext cx="5370107" cy="258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4" y="102054"/>
            <a:ext cx="3483428" cy="188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19B8B-97C4-824C-AED7-7D6806E6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68" y="2557779"/>
            <a:ext cx="6785543" cy="31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99" y="102054"/>
            <a:ext cx="3775973" cy="204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052876" y="2483223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53" y="3272117"/>
            <a:ext cx="5739231" cy="332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936721" y="4116893"/>
            <a:ext cx="3469901" cy="812161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1722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8645</TotalTime>
  <Words>1570</Words>
  <Application>Microsoft Macintosh PowerPoint</Application>
  <PresentationFormat>On-screen Show (4:3)</PresentationFormat>
  <Paragraphs>623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Recursion</vt:lpstr>
      <vt:lpstr>Dream in Recursion</vt:lpstr>
      <vt:lpstr>Dream in Recursion</vt:lpstr>
      <vt:lpstr>Dream in Dream</vt:lpstr>
      <vt:lpstr>Dream in Recursion</vt:lpstr>
      <vt:lpstr>Dream in Recursion</vt:lpstr>
      <vt:lpstr>Dream in Recursion</vt:lpstr>
      <vt:lpstr>Dream in Recursion</vt:lpstr>
      <vt:lpstr>Function Call Stack </vt:lpstr>
      <vt:lpstr>Memory Map</vt:lpstr>
      <vt:lpstr>Function Call Stack 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579</cp:revision>
  <cp:lastPrinted>2016-02-10T20:19:12Z</cp:lastPrinted>
  <dcterms:created xsi:type="dcterms:W3CDTF">2014-10-14T00:51:43Z</dcterms:created>
  <dcterms:modified xsi:type="dcterms:W3CDTF">2020-01-31T09:46:24Z</dcterms:modified>
</cp:coreProperties>
</file>